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287000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>
        <p:scale>
          <a:sx n="47" d="100"/>
          <a:sy n="47" d="100"/>
        </p:scale>
        <p:origin x="33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992968"/>
            <a:ext cx="8743950" cy="6366933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9605435"/>
            <a:ext cx="7715250" cy="4415365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1F16-FFF6-6445-BFF3-8C6F2CCCA8FF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C14E-9735-E040-A7C6-832B04B7C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8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1F16-FFF6-6445-BFF3-8C6F2CCCA8FF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C14E-9735-E040-A7C6-832B04B7C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973667"/>
            <a:ext cx="2218134" cy="154982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973667"/>
            <a:ext cx="6525816" cy="154982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1F16-FFF6-6445-BFF3-8C6F2CCCA8FF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C14E-9735-E040-A7C6-832B04B7C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7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1F16-FFF6-6445-BFF3-8C6F2CCCA8FF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C14E-9735-E040-A7C6-832B04B7C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528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4559305"/>
            <a:ext cx="8872538" cy="7607299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12238572"/>
            <a:ext cx="8872538" cy="4000499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1F16-FFF6-6445-BFF3-8C6F2CCCA8FF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C14E-9735-E040-A7C6-832B04B7C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15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4868333"/>
            <a:ext cx="4371975" cy="11603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4868333"/>
            <a:ext cx="4371975" cy="11603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1F16-FFF6-6445-BFF3-8C6F2CCCA8FF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C14E-9735-E040-A7C6-832B04B7C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6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973671"/>
            <a:ext cx="8872538" cy="35348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4483101"/>
            <a:ext cx="4351883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6680200"/>
            <a:ext cx="4351883" cy="9825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4483101"/>
            <a:ext cx="4373315" cy="219709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6680200"/>
            <a:ext cx="4373315" cy="98255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1F16-FFF6-6445-BFF3-8C6F2CCCA8FF}" type="datetimeFigureOut">
              <a:rPr lang="en-US" smtClean="0"/>
              <a:t>5/8/20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C14E-9735-E040-A7C6-832B04B7C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44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1F16-FFF6-6445-BFF3-8C6F2CCCA8FF}" type="datetimeFigureOut">
              <a:rPr lang="en-US" smtClean="0"/>
              <a:t>5/8/20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C14E-9735-E040-A7C6-832B04B7C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4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1F16-FFF6-6445-BFF3-8C6F2CCCA8FF}" type="datetimeFigureOut">
              <a:rPr lang="en-US" smtClean="0"/>
              <a:t>5/8/20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C14E-9735-E040-A7C6-832B04B7C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8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2633138"/>
            <a:ext cx="5207794" cy="12996333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1F16-FFF6-6445-BFF3-8C6F2CCCA8FF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C14E-9735-E040-A7C6-832B04B7C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9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1219200"/>
            <a:ext cx="3317825" cy="42672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2633138"/>
            <a:ext cx="5207794" cy="12996333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5486400"/>
            <a:ext cx="3317825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A1F16-FFF6-6445-BFF3-8C6F2CCCA8FF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8C14E-9735-E040-A7C6-832B04B7C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1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973671"/>
            <a:ext cx="8872538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4868333"/>
            <a:ext cx="8872538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A1F16-FFF6-6445-BFF3-8C6F2CCCA8FF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16950271"/>
            <a:ext cx="3471863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16950271"/>
            <a:ext cx="2314575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8C14E-9735-E040-A7C6-832B04B7C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25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0992E25-BB85-7649-AF22-819CF4829D11}"/>
              </a:ext>
            </a:extLst>
          </p:cNvPr>
          <p:cNvSpPr txBox="1"/>
          <p:nvPr/>
        </p:nvSpPr>
        <p:spPr>
          <a:xfrm>
            <a:off x="6199909" y="12469092"/>
            <a:ext cx="3976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Meloriac" panose="02000503040000020004" pitchFamily="2" charset="-128"/>
                <a:ea typeface="Meloriac" panose="02000503040000020004" pitchFamily="2" charset="-128"/>
              </a:rPr>
              <a:t>¡</a:t>
            </a:r>
            <a:r>
              <a:rPr lang="en-US" sz="3600" dirty="0" err="1">
                <a:solidFill>
                  <a:schemeClr val="bg1"/>
                </a:solidFill>
                <a:latin typeface="Meloriac" panose="02000503040000020004" pitchFamily="2" charset="-128"/>
                <a:ea typeface="Meloriac" panose="02000503040000020004" pitchFamily="2" charset="-128"/>
              </a:rPr>
              <a:t>Déjanos</a:t>
            </a:r>
            <a:r>
              <a:rPr lang="en-US" sz="3600" dirty="0">
                <a:solidFill>
                  <a:schemeClr val="bg1"/>
                </a:solidFill>
                <a:latin typeface="Meloriac" panose="02000503040000020004" pitchFamily="2" charset="-128"/>
                <a:ea typeface="Meloriac" panose="02000503040000020004" pitchFamily="2" charset="-128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Meloriac" panose="02000503040000020004" pitchFamily="2" charset="-128"/>
                <a:ea typeface="Meloriac" panose="02000503040000020004" pitchFamily="2" charset="-128"/>
              </a:rPr>
              <a:t>tus</a:t>
            </a:r>
            <a:r>
              <a:rPr lang="en-US" sz="3600" dirty="0">
                <a:solidFill>
                  <a:schemeClr val="bg1"/>
                </a:solidFill>
                <a:latin typeface="Meloriac" panose="02000503040000020004" pitchFamily="2" charset="-128"/>
                <a:ea typeface="Meloriac" panose="02000503040000020004" pitchFamily="2" charset="-128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Meloriac" panose="02000503040000020004" pitchFamily="2" charset="-128"/>
                <a:ea typeface="Meloriac" panose="02000503040000020004" pitchFamily="2" charset="-128"/>
              </a:rPr>
              <a:t>comentarios</a:t>
            </a:r>
            <a:r>
              <a:rPr lang="en-US" sz="3600" dirty="0">
                <a:solidFill>
                  <a:schemeClr val="bg1"/>
                </a:solidFill>
                <a:latin typeface="Meloriac" panose="02000503040000020004" pitchFamily="2" charset="-128"/>
                <a:ea typeface="Meloriac" panose="02000503040000020004" pitchFamily="2" charset="-128"/>
              </a:rPr>
              <a:t>!</a:t>
            </a:r>
          </a:p>
        </p:txBody>
      </p:sp>
      <p:cxnSp>
        <p:nvCxnSpPr>
          <p:cNvPr id="9" name="Curved Connector 8">
            <a:extLst>
              <a:ext uri="{FF2B5EF4-FFF2-40B4-BE49-F238E27FC236}">
                <a16:creationId xmlns:a16="http://schemas.microsoft.com/office/drawing/2014/main" id="{E7DD7A8A-22BE-AF48-AE33-C40E0839C5E0}"/>
              </a:ext>
            </a:extLst>
          </p:cNvPr>
          <p:cNvCxnSpPr/>
          <p:nvPr/>
        </p:nvCxnSpPr>
        <p:spPr>
          <a:xfrm rot="10800000" flipV="1">
            <a:off x="5143500" y="14076218"/>
            <a:ext cx="2836718" cy="2272146"/>
          </a:xfrm>
          <a:prstGeom prst="curvedConnector3">
            <a:avLst/>
          </a:prstGeom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F1E23CC-99CB-404B-A906-C011CC0B6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87000" cy="18288000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DD96406-D5EE-1E42-8662-F75CA6B58F78}"/>
              </a:ext>
            </a:extLst>
          </p:cNvPr>
          <p:cNvSpPr/>
          <p:nvPr/>
        </p:nvSpPr>
        <p:spPr>
          <a:xfrm>
            <a:off x="6927272" y="1662544"/>
            <a:ext cx="2521527" cy="443345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78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5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Meloriac</vt:lpstr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IGTV</dc:title>
  <dc:subject/>
  <dc:creator>EstudiosE</dc:creator>
  <cp:keywords/>
  <dc:description/>
  <cp:lastModifiedBy>Erick Olvera Perex</cp:lastModifiedBy>
  <cp:revision>7</cp:revision>
  <dcterms:created xsi:type="dcterms:W3CDTF">2020-05-08T23:51:11Z</dcterms:created>
  <dcterms:modified xsi:type="dcterms:W3CDTF">2020-05-09T00:55:05Z</dcterms:modified>
  <cp:category/>
</cp:coreProperties>
</file>